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650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611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09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018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97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661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161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2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833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333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66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C7636-76EE-5249-8FDF-D3A9CD80E209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524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6170523" y="0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40548" y="-7905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6313714" y="217180"/>
            <a:ext cx="2711414" cy="69950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3149600" y="273198"/>
            <a:ext cx="2917371" cy="64348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755970" y="547354"/>
            <a:ext cx="1707326" cy="369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3396176" y="1377386"/>
            <a:ext cx="242421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Place </a:t>
            </a:r>
            <a:r>
              <a:rPr lang="en-US" dirty="0"/>
              <a:t>information and pictures about the </a:t>
            </a:r>
            <a:r>
              <a:rPr lang="en-US" dirty="0" smtClean="0"/>
              <a:t>arts and music here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143844" y="217179"/>
            <a:ext cx="2774826" cy="69950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04800" y="431240"/>
            <a:ext cx="2452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History and Language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0218" y="1377386"/>
            <a:ext cx="234207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Place information and pictures about the history and language here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6647543" y="1164145"/>
            <a:ext cx="2032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Place flag, map, and pictures</a:t>
            </a:r>
          </a:p>
          <a:p>
            <a:r>
              <a:rPr lang="en-US" dirty="0" smtClean="0"/>
              <a:t>in this area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560457" y="435429"/>
            <a:ext cx="2206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09257" y="436304"/>
            <a:ext cx="2553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Arts and Music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06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86829" y="956074"/>
            <a:ext cx="2278004" cy="2228477"/>
          </a:xfrm>
        </p:spPr>
        <p:txBody>
          <a:bodyPr>
            <a:normAutofit/>
          </a:bodyPr>
          <a:lstStyle/>
          <a:p>
            <a:r>
              <a:rPr lang="en-US" sz="1800" dirty="0"/>
              <a:t>Place information </a:t>
            </a:r>
            <a:r>
              <a:rPr lang="en-US" sz="1800" dirty="0" smtClean="0"/>
              <a:t>and pictures </a:t>
            </a:r>
            <a:r>
              <a:rPr lang="en-US" sz="1800" dirty="0"/>
              <a:t>about </a:t>
            </a:r>
            <a:r>
              <a:rPr lang="en-US" sz="1800" dirty="0" smtClean="0"/>
              <a:t>food here</a:t>
            </a:r>
            <a:endParaRPr lang="en-US" sz="1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755970" y="273197"/>
            <a:ext cx="494911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170523" y="0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40548" y="-7905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6408267" y="3429000"/>
            <a:ext cx="2505456" cy="47794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00801" y="1751075"/>
            <a:ext cx="2512922" cy="638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305947" y="273198"/>
            <a:ext cx="2659424" cy="7686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230515" y="273198"/>
            <a:ext cx="2505456" cy="52908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493008" y="2862072"/>
            <a:ext cx="2167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Place information and pictures about </a:t>
            </a:r>
            <a:r>
              <a:rPr lang="en-US" dirty="0" smtClean="0"/>
              <a:t>recreation and sight/seeing here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7029" y="420914"/>
            <a:ext cx="1828800" cy="381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About_________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486829" y="277048"/>
            <a:ext cx="2505456" cy="52523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667592" y="4296229"/>
            <a:ext cx="19793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Place information and pictures about </a:t>
            </a:r>
            <a:r>
              <a:rPr lang="en-US" dirty="0" smtClean="0"/>
              <a:t>religion here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667592" y="3537614"/>
            <a:ext cx="1979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478058" y="334334"/>
            <a:ext cx="229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Recreation and Sightseeing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667592" y="277048"/>
            <a:ext cx="2246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Food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37029" y="1067245"/>
            <a:ext cx="204651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Place </a:t>
            </a:r>
            <a:r>
              <a:rPr lang="en-US" dirty="0"/>
              <a:t>information and pictures about </a:t>
            </a:r>
            <a:r>
              <a:rPr lang="en-US" dirty="0" smtClean="0"/>
              <a:t>the following here:</a:t>
            </a:r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Capital city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Currency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Population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Land/Climate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03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81</Words>
  <Application>Microsoft Office PowerPoint</Application>
  <PresentationFormat>On-screen Show (4:3)</PresentationFormat>
  <Paragraphs>71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Place information and pictures about food here</vt:lpstr>
    </vt:vector>
  </TitlesOfParts>
  <Company>Albion Middle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Inside Flap</dc:title>
  <dc:creator>Chelsi Nielsen</dc:creator>
  <cp:lastModifiedBy>Bates, Marianne</cp:lastModifiedBy>
  <cp:revision>14</cp:revision>
  <dcterms:created xsi:type="dcterms:W3CDTF">2012-10-15T16:17:25Z</dcterms:created>
  <dcterms:modified xsi:type="dcterms:W3CDTF">2013-04-24T13:46:54Z</dcterms:modified>
</cp:coreProperties>
</file>